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65" r:id="rId3"/>
    <p:sldId id="266" r:id="rId4"/>
    <p:sldId id="257" r:id="rId5"/>
    <p:sldId id="258" r:id="rId6"/>
    <p:sldId id="260" r:id="rId7"/>
    <p:sldId id="269" r:id="rId8"/>
    <p:sldId id="264" r:id="rId9"/>
    <p:sldId id="268" r:id="rId10"/>
    <p:sldId id="267" r:id="rId11"/>
    <p:sldId id="262" r:id="rId12"/>
    <p:sldId id="263" r:id="rId1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52" d="100"/>
          <a:sy n="52" d="100"/>
        </p:scale>
        <p:origin x="-1638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5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A29EFC-EEFF-4E29-8E65-AD25353680F8}" type="datetimeFigureOut">
              <a:rPr lang="ru-RU"/>
              <a:pPr>
                <a:defRPr/>
              </a:pPr>
              <a:t>22.05.2020</a:t>
            </a:fld>
            <a:endParaRPr lang="ru-RU"/>
          </a:p>
        </p:txBody>
      </p:sp>
      <p:sp>
        <p:nvSpPr>
          <p:cNvPr id="6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42E659-25B0-4143-A2EA-5862D0D57E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7DC702-6DF4-4D74-83D0-5C70CE0DDD2E}" type="datetimeFigureOut">
              <a:rPr lang="ru-RU"/>
              <a:pPr>
                <a:defRPr/>
              </a:pPr>
              <a:t>22.05.2020</a:t>
            </a:fld>
            <a:endParaRPr lang="ru-RU"/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F458B8-4F0E-40ED-B853-DABF12FC525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FCEB86-7168-420B-9EF1-09B1F6CD16F2}" type="datetimeFigureOut">
              <a:rPr lang="ru-RU"/>
              <a:pPr>
                <a:defRPr/>
              </a:pPr>
              <a:t>22.05.2020</a:t>
            </a:fld>
            <a:endParaRPr lang="ru-RU"/>
          </a:p>
        </p:txBody>
      </p:sp>
      <p:sp>
        <p:nvSpPr>
          <p:cNvPr id="7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413AF6-D919-46ED-A787-71AC2E44590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E38EAA-8096-4A50-A590-3314EACF32B0}" type="datetimeFigureOut">
              <a:rPr lang="ru-RU"/>
              <a:pPr>
                <a:defRPr/>
              </a:pPr>
              <a:t>22.05.2020</a:t>
            </a:fld>
            <a:endParaRPr lang="ru-RU"/>
          </a:p>
        </p:txBody>
      </p:sp>
      <p:sp>
        <p:nvSpPr>
          <p:cNvPr id="6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5F5609-267E-4A69-8A3C-3EC377AAD48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EBCE7D-360F-4091-8E87-C760234A201B}" type="datetimeFigureOut">
              <a:rPr lang="ru-RU"/>
              <a:pPr>
                <a:defRPr/>
              </a:pPr>
              <a:t>22.05.2020</a:t>
            </a:fld>
            <a:endParaRPr lang="ru-RU"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D9D61B-146D-41D8-8B85-C528170DE23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1265D2-9DD3-4990-8A2B-459A37C58C92}" type="datetimeFigureOut">
              <a:rPr lang="ru-RU"/>
              <a:pPr>
                <a:defRPr/>
              </a:pPr>
              <a:t>22.05.2020</a:t>
            </a:fld>
            <a:endParaRPr lang="ru-RU"/>
          </a:p>
        </p:txBody>
      </p:sp>
      <p:sp>
        <p:nvSpPr>
          <p:cNvPr id="4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F97EE6-C373-44AA-89F5-A19987FE308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4CB2E6-9D04-40BD-9F7A-31B393E19759}" type="datetimeFigureOut">
              <a:rPr lang="ru-RU"/>
              <a:pPr>
                <a:defRPr/>
              </a:pPr>
              <a:t>22.05.2020</a:t>
            </a:fld>
            <a:endParaRPr lang="ru-RU"/>
          </a:p>
        </p:txBody>
      </p:sp>
      <p:sp>
        <p:nvSpPr>
          <p:cNvPr id="3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3E701E-62DB-4D91-861C-0E280CF21AE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8CF75-7A9E-45F0-BAF8-4AA42FB32153}" type="datetimeFigureOut">
              <a:rPr lang="ru-RU"/>
              <a:pPr>
                <a:defRPr/>
              </a:pPr>
              <a:t>22.05.2020</a:t>
            </a:fld>
            <a:endParaRPr lang="ru-RU"/>
          </a:p>
        </p:txBody>
      </p:sp>
      <p:sp>
        <p:nvSpPr>
          <p:cNvPr id="7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907170-475B-4BBA-B372-02F0A5C318A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A02FC0-EF30-42ED-8D23-BF973668A222}" type="datetimeFigureOut">
              <a:rPr lang="ru-RU"/>
              <a:pPr>
                <a:defRPr/>
              </a:pPr>
              <a:t>22.05.2020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185CD4-8998-4B04-96EC-D9D2328583B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AF54F7-3828-4DCA-A9FA-7BBA624B9828}" type="datetimeFigureOut">
              <a:rPr lang="ru-RU"/>
              <a:pPr>
                <a:defRPr/>
              </a:pPr>
              <a:t>22.05.2020</a:t>
            </a:fld>
            <a:endParaRPr lang="ru-RU"/>
          </a:p>
        </p:txBody>
      </p:sp>
      <p:sp>
        <p:nvSpPr>
          <p:cNvPr id="5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BF2468-093E-488E-A5FD-39EE0310753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21A72E-CC64-4C06-9DB6-5C40F439F3A1}" type="datetimeFigureOut">
              <a:rPr lang="ru-RU"/>
              <a:pPr>
                <a:defRPr/>
              </a:pPr>
              <a:t>22.05.2020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1C43B9-DD94-4E52-A199-B54B5CF3CA8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29" name="Текст 7"/>
          <p:cNvSpPr>
            <a:spLocks noGrp="1"/>
          </p:cNvSpPr>
          <p:nvPr>
            <p:ph type="body" idx="1"/>
          </p:nvPr>
        </p:nvSpPr>
        <p:spPr bwMode="auto">
          <a:xfrm>
            <a:off x="304800" y="1554163"/>
            <a:ext cx="86868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accent1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1372CA7-58A9-4F51-B895-8974B1C327CB}" type="datetimeFigureOut">
              <a:rPr lang="ru-RU"/>
              <a:pPr>
                <a:defRPr/>
              </a:pPr>
              <a:t>22.05.2020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accent1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accent1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C038C03-05D2-4DBC-A7A5-46DE99A30CB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3" r:id="rId4"/>
    <p:sldLayoutId id="2147483699" r:id="rId5"/>
    <p:sldLayoutId id="2147483694" r:id="rId6"/>
    <p:sldLayoutId id="2147483700" r:id="rId7"/>
    <p:sldLayoutId id="2147483701" r:id="rId8"/>
    <p:sldLayoutId id="2147483702" r:id="rId9"/>
    <p:sldLayoutId id="2147483695" r:id="rId10"/>
    <p:sldLayoutId id="2147483703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kern="1200" cap="all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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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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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itchFamily="18" charset="2"/>
        <a:buChar char=""/>
        <a:defRPr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http://simvolika.rsl.ru/upload/files/folder_43/mtatargerb.gif" TargetMode="External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5" Type="http://schemas.openxmlformats.org/officeDocument/2006/relationships/image" Target="http://simvolika.rsl.ru/upload/files/folder_43/mtatarflag.jpg" TargetMode="Externa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http://upload.wikimedia.org/wikipedia/commons/thumb/2/28/Flag_of_Tatarstan.svg/250px-Flag_of_Tatarstan.svg.png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85984" y="0"/>
            <a:ext cx="7772400" cy="108012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  <a:t>МОЙ  КРАЙ</a:t>
            </a:r>
            <a:endParaRPr lang="ru-RU" dirty="0">
              <a:solidFill>
                <a:schemeClr val="tx2">
                  <a:lumMod val="75000"/>
                </a:schemeClr>
              </a:solidFill>
              <a:latin typeface="Monotype Corsiva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011863" y="2636838"/>
            <a:ext cx="1368425" cy="1584325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buFont typeface="Wingdings 2"/>
              <a:buNone/>
              <a:defRPr/>
            </a:pPr>
            <a:endParaRPr lang="ru-RU" dirty="0"/>
          </a:p>
        </p:txBody>
      </p:sp>
      <p:pic>
        <p:nvPicPr>
          <p:cNvPr id="13315" name="Picture 3" descr="C:\Users\Пользователь\Desktop\башня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342357">
            <a:off x="5092700" y="1784350"/>
            <a:ext cx="3654425" cy="4872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6" name="Picture 4" descr="C:\Users\Пользователь\Desktop\кремль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-400901">
            <a:off x="341313" y="830263"/>
            <a:ext cx="4933950" cy="306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>
            <a:spLocks noChangeArrowheads="1"/>
          </p:cNvSpPr>
          <p:nvPr/>
        </p:nvSpPr>
        <p:spPr bwMode="auto">
          <a:xfrm>
            <a:off x="285750" y="642938"/>
            <a:ext cx="8072438" cy="2586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400" b="1" i="1">
                <a:solidFill>
                  <a:srgbClr val="3B2C24"/>
                </a:solidFill>
                <a:latin typeface="Tahoma" pitchFamily="34" charset="0"/>
                <a:cs typeface="Tahoma" pitchFamily="34" charset="0"/>
              </a:rPr>
              <a:t>СИМВОЛЫ РЕСПУБЛИКИ ТАТАРСТАН</a:t>
            </a:r>
          </a:p>
        </p:txBody>
      </p:sp>
      <p:pic>
        <p:nvPicPr>
          <p:cNvPr id="3" name="Picture 4" descr="Герб Республики Татарстан "/>
          <p:cNvPicPr>
            <a:picLocks noChangeAspect="1" noChangeArrowheads="1"/>
          </p:cNvPicPr>
          <p:nvPr/>
        </p:nvPicPr>
        <p:blipFill>
          <a:blip r:embed="rId2" r:link="rId3"/>
          <a:srcRect/>
          <a:stretch>
            <a:fillRect/>
          </a:stretch>
        </p:blipFill>
        <p:spPr bwMode="auto">
          <a:xfrm>
            <a:off x="928688" y="3500438"/>
            <a:ext cx="2786062" cy="278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5" descr="Флаг Республики Татарстан"/>
          <p:cNvPicPr>
            <a:picLocks noChangeAspect="1" noChangeArrowheads="1"/>
          </p:cNvPicPr>
          <p:nvPr/>
        </p:nvPicPr>
        <p:blipFill>
          <a:blip r:embed="rId4" r:link="rId5"/>
          <a:srcRect/>
          <a:stretch>
            <a:fillRect/>
          </a:stretch>
        </p:blipFill>
        <p:spPr bwMode="auto">
          <a:xfrm>
            <a:off x="4214813" y="3643313"/>
            <a:ext cx="3786187" cy="2532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7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770" decel="100000"/>
                                        <p:tgtEl>
                                          <p:spTgt spid="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77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7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770" decel="100000"/>
                                        <p:tgtEl>
                                          <p:spTgt spid="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1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3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185738" y="4365625"/>
            <a:ext cx="8572500" cy="163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>
                <a:solidFill>
                  <a:srgbClr val="00B050"/>
                </a:solidFill>
                <a:latin typeface="Franklin Gothic Book" pitchFamily="34" charset="0"/>
              </a:rPr>
              <a:t>зелёный</a:t>
            </a:r>
            <a:r>
              <a:rPr lang="ru-RU" sz="3200" b="1">
                <a:solidFill>
                  <a:srgbClr val="FFCC00"/>
                </a:solidFill>
                <a:latin typeface="Franklin Gothic Book" pitchFamily="34" charset="0"/>
              </a:rPr>
              <a:t> </a:t>
            </a:r>
            <a:r>
              <a:rPr lang="ru-RU" sz="2000" b="1">
                <a:solidFill>
                  <a:srgbClr val="002060"/>
                </a:solidFill>
                <a:latin typeface="Franklin Gothic Book" pitchFamily="34" charset="0"/>
              </a:rPr>
              <a:t>— зелень весны, цвет ислама, возрождение;</a:t>
            </a:r>
          </a:p>
          <a:p>
            <a:r>
              <a:rPr lang="ru-RU" sz="3600" b="1" i="1">
                <a:solidFill>
                  <a:schemeClr val="bg1"/>
                </a:solidFill>
                <a:latin typeface="Franklin Gothic Book" pitchFamily="34" charset="0"/>
              </a:rPr>
              <a:t>белый</a:t>
            </a:r>
            <a:r>
              <a:rPr lang="ru-RU" sz="3200" b="1" i="1">
                <a:solidFill>
                  <a:schemeClr val="bg1"/>
                </a:solidFill>
                <a:latin typeface="Franklin Gothic Book" pitchFamily="34" charset="0"/>
              </a:rPr>
              <a:t> </a:t>
            </a:r>
            <a:r>
              <a:rPr lang="ru-RU" sz="2000" b="1">
                <a:solidFill>
                  <a:srgbClr val="002060"/>
                </a:solidFill>
                <a:latin typeface="Franklin Gothic Book" pitchFamily="34" charset="0"/>
              </a:rPr>
              <a:t>— цвет чистоты;</a:t>
            </a:r>
          </a:p>
          <a:p>
            <a:r>
              <a:rPr lang="ru-RU" sz="3200" b="1">
                <a:solidFill>
                  <a:srgbClr val="FF3305"/>
                </a:solidFill>
                <a:latin typeface="Franklin Gothic Book" pitchFamily="34" charset="0"/>
              </a:rPr>
              <a:t>красный</a:t>
            </a:r>
            <a:r>
              <a:rPr lang="ru-RU" sz="3200" b="1">
                <a:solidFill>
                  <a:srgbClr val="FFCC00"/>
                </a:solidFill>
                <a:latin typeface="Franklin Gothic Book" pitchFamily="34" charset="0"/>
              </a:rPr>
              <a:t> </a:t>
            </a:r>
            <a:r>
              <a:rPr lang="ru-RU" sz="2000" b="1">
                <a:solidFill>
                  <a:srgbClr val="002060"/>
                </a:solidFill>
                <a:latin typeface="Franklin Gothic Book" pitchFamily="34" charset="0"/>
              </a:rPr>
              <a:t>— зрелость, энергия, сила, жизнь.</a:t>
            </a:r>
          </a:p>
        </p:txBody>
      </p:sp>
      <p:pic>
        <p:nvPicPr>
          <p:cNvPr id="3" name="Picture 4" descr="http://upload.wikimedia.org/wikipedia/commons/thumb/2/28/Flag_of_Tatarstan.svg/250px-Flag_of_Tatarstan.svg.png"/>
          <p:cNvPicPr>
            <a:picLocks noChangeAspect="1" noChangeArrowheads="1"/>
          </p:cNvPicPr>
          <p:nvPr/>
        </p:nvPicPr>
        <p:blipFill>
          <a:blip r:embed="rId2" r:link="rId3"/>
          <a:srcRect/>
          <a:stretch>
            <a:fillRect/>
          </a:stretch>
        </p:blipFill>
        <p:spPr bwMode="auto">
          <a:xfrm>
            <a:off x="395288" y="333375"/>
            <a:ext cx="4719637" cy="3233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920"/>
                            </p:stCondLst>
                            <p:childTnLst>
                              <p:par>
                                <p:cTn id="11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7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770" decel="100000"/>
                                        <p:tgtEl>
                                          <p:spTgt spid="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6" dur="77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8" dur="77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latin typeface="Monotype Corsiva" pitchFamily="66" charset="0"/>
              </a:rPr>
              <a:t>Мы на карте</a:t>
            </a:r>
            <a:endParaRPr lang="ru-RU" dirty="0">
              <a:latin typeface="Monotype Corsiva" pitchFamily="66" charset="0"/>
            </a:endParaRPr>
          </a:p>
        </p:txBody>
      </p:sp>
      <p:sp>
        <p:nvSpPr>
          <p:cNvPr id="16386" name="Объект 2"/>
          <p:cNvSpPr>
            <a:spLocks noGrp="1"/>
          </p:cNvSpPr>
          <p:nvPr>
            <p:ph idx="1"/>
          </p:nvPr>
        </p:nvSpPr>
        <p:spPr>
          <a:xfrm>
            <a:off x="3000375" y="3429000"/>
            <a:ext cx="4572000" cy="2651125"/>
          </a:xfrm>
        </p:spPr>
        <p:txBody>
          <a:bodyPr/>
          <a:lstStyle/>
          <a:p>
            <a:endParaRPr lang="ru-RU" smtClean="0"/>
          </a:p>
        </p:txBody>
      </p:sp>
      <p:pic>
        <p:nvPicPr>
          <p:cNvPr id="16387" name="Picture 2" descr="C:\Users\Пользователь\Desktop\карта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88" y="1428750"/>
            <a:ext cx="6624637" cy="466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Пользователь\Desktop\праздник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180975"/>
            <a:ext cx="4533900" cy="334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 descr="C:\Users\Пользователь\Desktop\праздник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0563" y="1052513"/>
            <a:ext cx="4535487" cy="302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 descr="C:\Users\Пользователь\Desktop\сабантуй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51050" y="3675063"/>
            <a:ext cx="457835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6" descr="C:\Users\Пользователь\Desktop\РТ\девушки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12" descr="C:\Users\Пользователь\Desktop\РТ\дорог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4625" y="80963"/>
            <a:ext cx="4083050" cy="299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62" name="Picture 14" descr="C:\Users\Пользователь\Desktop\РТ\ручей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70400" y="115888"/>
            <a:ext cx="4349750" cy="299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3" descr="C:\Users\Пользователь\Desktop\РТ\поле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4625" y="3284538"/>
            <a:ext cx="4106863" cy="302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5" descr="C:\Users\Пользователь\Desktop\РТ\холмы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491038" y="3270250"/>
            <a:ext cx="4424362" cy="303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0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extBox 1"/>
          <p:cNvSpPr txBox="1">
            <a:spLocks noChangeArrowheads="1"/>
          </p:cNvSpPr>
          <p:nvPr/>
        </p:nvSpPr>
        <p:spPr bwMode="auto">
          <a:xfrm>
            <a:off x="3132138" y="385763"/>
            <a:ext cx="2906712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>
                <a:latin typeface="Monotype Corsiva" pitchFamily="66" charset="0"/>
              </a:rPr>
              <a:t>НАША ИСТОРИЯ</a:t>
            </a:r>
          </a:p>
        </p:txBody>
      </p:sp>
      <p:pic>
        <p:nvPicPr>
          <p:cNvPr id="19458" name="Picture 2" descr="C:\Users\Пользователь\Desktop\РТ\болгар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836613"/>
            <a:ext cx="9144000" cy="6021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Box 1"/>
          <p:cNvSpPr txBox="1">
            <a:spLocks noChangeArrowheads="1"/>
          </p:cNvSpPr>
          <p:nvPr/>
        </p:nvSpPr>
        <p:spPr bwMode="auto">
          <a:xfrm>
            <a:off x="3132138" y="385763"/>
            <a:ext cx="2906712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>
                <a:latin typeface="Monotype Corsiva" pitchFamily="66" charset="0"/>
              </a:rPr>
              <a:t>НАША ИСТОРИЯ</a:t>
            </a:r>
          </a:p>
        </p:txBody>
      </p:sp>
      <p:pic>
        <p:nvPicPr>
          <p:cNvPr id="4" name="Picture 4" descr="C:\Users\Пользователь\Desktop\РТ\раскопки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908050"/>
            <a:ext cx="9144000" cy="594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Box 1"/>
          <p:cNvSpPr txBox="1">
            <a:spLocks noChangeArrowheads="1"/>
          </p:cNvSpPr>
          <p:nvPr/>
        </p:nvSpPr>
        <p:spPr bwMode="auto">
          <a:xfrm>
            <a:off x="3132138" y="385763"/>
            <a:ext cx="2906712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>
                <a:latin typeface="Monotype Corsiva" pitchFamily="66" charset="0"/>
              </a:rPr>
              <a:t>НАША ИСТОРИЯ</a:t>
            </a:r>
          </a:p>
        </p:txBody>
      </p:sp>
      <p:pic>
        <p:nvPicPr>
          <p:cNvPr id="5" name="Picture 6" descr="C:\Users\Пользователь\Desktop\РТ\свияжск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836613"/>
            <a:ext cx="9144000" cy="6021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00113" y="357188"/>
            <a:ext cx="7764462" cy="5794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r>
              <a:rPr lang="ru-RU" sz="3200" b="1">
                <a:solidFill>
                  <a:srgbClr val="C3986D"/>
                </a:solidFill>
                <a:latin typeface="Monotype Corsiva" pitchFamily="66" charset="0"/>
              </a:rPr>
              <a:t>Нет ничего краше, чем Родина наша</a:t>
            </a: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357188" y="1125538"/>
            <a:ext cx="878681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 b="1">
                <a:solidFill>
                  <a:schemeClr val="tx2"/>
                </a:solidFill>
                <a:latin typeface="Monotype Corsiva" pitchFamily="66" charset="0"/>
              </a:rPr>
              <a:t>Родина – мать умей за неё постоять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50825" y="5445125"/>
            <a:ext cx="83534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>
                <a:solidFill>
                  <a:srgbClr val="FF0000"/>
                </a:solidFill>
                <a:latin typeface="Monotype Corsiva" pitchFamily="66" charset="0"/>
              </a:rPr>
              <a:t>Жить – Родине служить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719138" y="1989138"/>
            <a:ext cx="8424862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 b="1">
                <a:solidFill>
                  <a:srgbClr val="7C4B3B"/>
                </a:solidFill>
                <a:latin typeface="Monotype Corsiva" pitchFamily="66" charset="0"/>
              </a:rPr>
              <a:t>На родной стороне и камушек знаком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611188" y="3500438"/>
            <a:ext cx="7561262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 b="1">
                <a:solidFill>
                  <a:srgbClr val="7C7154"/>
                </a:solidFill>
                <a:latin typeface="Monotype Corsiva" pitchFamily="66" charset="0"/>
              </a:rPr>
              <a:t>Человек</a:t>
            </a:r>
            <a:r>
              <a:rPr lang="ru-RU" sz="3600" b="1">
                <a:solidFill>
                  <a:srgbClr val="7C7154"/>
                </a:solidFill>
                <a:latin typeface="Franklin Gothic Book" pitchFamily="34" charset="0"/>
              </a:rPr>
              <a:t> </a:t>
            </a:r>
            <a:r>
              <a:rPr lang="ru-RU" sz="3600" b="1">
                <a:solidFill>
                  <a:srgbClr val="7C7154"/>
                </a:solidFill>
                <a:latin typeface="Monotype Corsiva" pitchFamily="66" charset="0"/>
              </a:rPr>
              <a:t>без Родины, что соловей без песни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250825" y="4652963"/>
            <a:ext cx="75628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>
                <a:solidFill>
                  <a:srgbClr val="91581F"/>
                </a:solidFill>
                <a:latin typeface="Monotype Corsiva" pitchFamily="66" charset="0"/>
              </a:rPr>
              <a:t>Одна мать родна и Родина одна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2" descr="C:\Users\Пользователь\Desktop\салют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5650" y="836613"/>
            <a:ext cx="7620000" cy="545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Трек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257</TotalTime>
  <Words>57</Words>
  <Application>Microsoft Office PowerPoint</Application>
  <PresentationFormat>Экран (4:3)</PresentationFormat>
  <Paragraphs>13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Шаблон оформления</vt:lpstr>
      </vt:variant>
      <vt:variant>
        <vt:i4>9</vt:i4>
      </vt:variant>
      <vt:variant>
        <vt:lpstr>Заголовки слайдов</vt:lpstr>
      </vt:variant>
      <vt:variant>
        <vt:i4>12</vt:i4>
      </vt:variant>
    </vt:vector>
  </HeadingPairs>
  <TitlesOfParts>
    <vt:vector size="28" baseType="lpstr">
      <vt:lpstr>Franklin Gothic Book</vt:lpstr>
      <vt:lpstr>Arial</vt:lpstr>
      <vt:lpstr>Franklin Gothic Medium</vt:lpstr>
      <vt:lpstr>Wingdings 2</vt:lpstr>
      <vt:lpstr>Calibri</vt:lpstr>
      <vt:lpstr>Tahoma</vt:lpstr>
      <vt:lpstr>Monotype Corsiva</vt:lpstr>
      <vt:lpstr>Трек</vt:lpstr>
      <vt:lpstr>Трек</vt:lpstr>
      <vt:lpstr>Трек</vt:lpstr>
      <vt:lpstr>Трек</vt:lpstr>
      <vt:lpstr>Трек</vt:lpstr>
      <vt:lpstr>Трек</vt:lpstr>
      <vt:lpstr>Трек</vt:lpstr>
      <vt:lpstr>Трек</vt:lpstr>
      <vt:lpstr>Трек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МОЙ  КРАЙ</dc:title>
  <dc:creator>Пользователь</dc:creator>
  <cp:lastModifiedBy>Директор</cp:lastModifiedBy>
  <cp:revision>27</cp:revision>
  <dcterms:created xsi:type="dcterms:W3CDTF">2014-08-31T13:42:17Z</dcterms:created>
  <dcterms:modified xsi:type="dcterms:W3CDTF">2020-05-22T15:27:56Z</dcterms:modified>
</cp:coreProperties>
</file>